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3914859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833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58" y="365126"/>
            <a:ext cx="6854992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1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476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58" y="365126"/>
            <a:ext cx="6854992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4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432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326" y="365126"/>
            <a:ext cx="6867024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91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389" y="365126"/>
            <a:ext cx="6844152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541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6452" y="365126"/>
            <a:ext cx="6818897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12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357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129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057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860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47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5183284"/>
      </p:ext>
    </p:extLst>
  </p:cSld>
  <p:clrMapOvr>
    <a:masterClrMapping/>
  </p:clrMapOvr>
</p:sld>
</file>

<file path=ppt/theme/theme1.xml><?xml version="1.0" encoding="utf-8"?>
<a:theme xmlns:a="http://schemas.openxmlformats.org/drawingml/2006/main" name="第二版4比3">
  <a:themeElements>
    <a:clrScheme name="紫蘿蘭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第二版4比3" id="{68E56FC9-AA1D-4BE6-BE05-90E918170031}" vid="{2D96F299-BC1B-465B-9088-EBD3A1BCF7B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第二版4比3</Template>
  <TotalTime>0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微軟正黑體</vt:lpstr>
      <vt:lpstr>Arial</vt:lpstr>
      <vt:lpstr>第二版4比3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2017-10-19T08:56:36Z</dcterms:created>
  <dcterms:modified xsi:type="dcterms:W3CDTF">2017-10-19T08:56:51Z</dcterms:modified>
</cp:coreProperties>
</file>