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651967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2" y="3767328"/>
            <a:ext cx="6147816" cy="136855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866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20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61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04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98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63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33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24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44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09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25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4DBF884-CB6F-4FE6-9451-B0004903F4BD}" type="datetimeFigureOut">
              <a:rPr lang="zh-TW" altLang="en-US" smtClean="0"/>
              <a:pPr/>
              <a:t>2017/10/19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F3076BE-5C4D-47C8-B6BE-F55C336B26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28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796990"/>
      </p:ext>
    </p:extLst>
  </p:cSld>
  <p:clrMapOvr>
    <a:masterClrMapping/>
  </p:clrMapOvr>
</p:sld>
</file>

<file path=ppt/theme/theme1.xml><?xml version="1.0" encoding="utf-8"?>
<a:theme xmlns:a="http://schemas.openxmlformats.org/drawingml/2006/main" name="第三版4比3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三版4比3" id="{6889D21E-E2DA-4BF7-B18A-CE8189700F48}" vid="{1EB61798-1A1F-4E40-8489-D9BAC8EE2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第三版4比3</Template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第三版4比3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2017-10-19T08:57:53Z</dcterms:created>
  <dcterms:modified xsi:type="dcterms:W3CDTF">2017-10-19T08:58:10Z</dcterms:modified>
</cp:coreProperties>
</file>