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79" d="100"/>
          <a:sy n="79" d="100"/>
        </p:scale>
        <p:origin x="13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6592" y="1235743"/>
            <a:ext cx="5698457" cy="2265445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86059" y="4224923"/>
            <a:ext cx="4460700" cy="1227221"/>
          </a:xfr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0CEEE-A300-4777-8DAC-0904D31551B5}" type="datetimeFigureOut">
              <a:rPr lang="zh-TW" altLang="en-US" smtClean="0"/>
              <a:t>2017/10/19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zh-TW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C9D7A-18AD-49A0-98F6-2012446D8AA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03995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7242" y="365126"/>
            <a:ext cx="6518108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0CEEE-A300-4777-8DAC-0904D31551B5}" type="datetimeFigureOut">
              <a:rPr lang="zh-TW" altLang="en-US" smtClean="0"/>
              <a:t>2017/10/19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C9D7A-18AD-49A0-98F6-2012446D8AA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10662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0CEEE-A300-4777-8DAC-0904D31551B5}" type="datetimeFigureOut">
              <a:rPr lang="zh-TW" altLang="en-US" smtClean="0"/>
              <a:t>2017/10/19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C9D7A-18AD-49A0-98F6-2012446D8AA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04178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7242" y="365126"/>
            <a:ext cx="6518108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0CEEE-A300-4777-8DAC-0904D31551B5}" type="datetimeFigureOut">
              <a:rPr lang="zh-TW" altLang="en-US" smtClean="0"/>
              <a:t>2017/10/19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C9D7A-18AD-49A0-98F6-2012446D8AA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08650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0CEEE-A300-4777-8DAC-0904D31551B5}" type="datetimeFigureOut">
              <a:rPr lang="zh-TW" altLang="en-US" smtClean="0"/>
              <a:t>2017/10/19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C9D7A-18AD-49A0-98F6-2012446D8AA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53235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9274" y="365126"/>
            <a:ext cx="6506075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0CEEE-A300-4777-8DAC-0904D31551B5}" type="datetimeFigureOut">
              <a:rPr lang="zh-TW" altLang="en-US" smtClean="0"/>
              <a:t>2017/10/19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C9D7A-18AD-49A0-98F6-2012446D8AA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11046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7241" y="365126"/>
            <a:ext cx="6519299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0CEEE-A300-4777-8DAC-0904D31551B5}" type="datetimeFigureOut">
              <a:rPr lang="zh-TW" altLang="en-US" smtClean="0"/>
              <a:t>2017/10/19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C9D7A-18AD-49A0-98F6-2012446D8AA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44007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7242" y="365126"/>
            <a:ext cx="6518108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0CEEE-A300-4777-8DAC-0904D31551B5}" type="datetimeFigureOut">
              <a:rPr lang="zh-TW" altLang="en-US" smtClean="0"/>
              <a:t>2017/10/19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C9D7A-18AD-49A0-98F6-2012446D8AA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37480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0CEEE-A300-4777-8DAC-0904D31551B5}" type="datetimeFigureOut">
              <a:rPr lang="zh-TW" altLang="en-US" smtClean="0"/>
              <a:t>2017/10/19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C9D7A-18AD-49A0-98F6-2012446D8AA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34721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0CEEE-A300-4777-8DAC-0904D31551B5}" type="datetimeFigureOut">
              <a:rPr lang="zh-TW" altLang="en-US" smtClean="0"/>
              <a:t>2017/10/19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C9D7A-18AD-49A0-98F6-2012446D8AA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64980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0CEEE-A300-4777-8DAC-0904D31551B5}" type="datetimeFigureOut">
              <a:rPr lang="zh-TW" altLang="en-US" smtClean="0"/>
              <a:t>2017/10/19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C9D7A-18AD-49A0-98F6-2012446D8AA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46796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dirty="0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382511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70CEEE-A300-4777-8DAC-0904D31551B5}" type="datetimeFigureOut">
              <a:rPr lang="zh-TW" altLang="en-US" smtClean="0"/>
              <a:t>2017/10/19</a:t>
            </a:fld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CC9D7A-18AD-49A0-98F6-2012446D8AA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30396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111407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5535245"/>
      </p:ext>
    </p:extLst>
  </p:cSld>
  <p:clrMapOvr>
    <a:masterClrMapping/>
  </p:clrMapOvr>
</p:sld>
</file>

<file path=ppt/theme/theme1.xml><?xml version="1.0" encoding="utf-8"?>
<a:theme xmlns:a="http://schemas.openxmlformats.org/drawingml/2006/main" name="第一版4比3">
  <a:themeElements>
    <a:clrScheme name="紫蘿蘭色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第一版4比3" id="{368C8E22-5C53-47C5-8053-9959D6A23C49}" vid="{61C3DFF9-7E6F-4DBF-BB58-DD27B8FC932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第一版4比3</Template>
  <TotalTime>0</TotalTime>
  <Words>0</Words>
  <Application>Microsoft Office PowerPoint</Application>
  <PresentationFormat>如螢幕大小 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2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5" baseType="lpstr">
      <vt:lpstr>微軟正黑體</vt:lpstr>
      <vt:lpstr>Arial</vt:lpstr>
      <vt:lpstr>第一版4比3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1</cp:revision>
  <dcterms:created xsi:type="dcterms:W3CDTF">2017-10-19T08:55:13Z</dcterms:created>
  <dcterms:modified xsi:type="dcterms:W3CDTF">2017-10-19T08:55:55Z</dcterms:modified>
</cp:coreProperties>
</file>