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42" y="1010068"/>
            <a:ext cx="709061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4042" y="3762459"/>
            <a:ext cx="5791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42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388" y="365125"/>
            <a:ext cx="9300411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7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48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365125"/>
            <a:ext cx="934212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01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62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642" y="365125"/>
            <a:ext cx="9204158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95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74" y="365125"/>
            <a:ext cx="9269914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74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02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2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02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32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23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7725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CEEE-A300-4777-8DAC-0904D31551B5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116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C9D7A-18AD-49A0-98F6-2012446D8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04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766630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版16比9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版16比9" id="{600ABC10-1B3D-4752-9D5D-C5F9D4B6E0F4}" vid="{17ECB53E-8E05-44A4-B734-D478FE1C1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第一版16比9</Template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第一版16比9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2017-10-19T08:56:11Z</dcterms:created>
  <dcterms:modified xsi:type="dcterms:W3CDTF">2017-10-19T08:56:25Z</dcterms:modified>
</cp:coreProperties>
</file>