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49345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6754"/>
            <a:ext cx="8493457" cy="14203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5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68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62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64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3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50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48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62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5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9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F884-CB6F-4FE6-9451-B0004903F4B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076BE-5C4D-47C8-B6BE-F55C336B26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83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4DBF884-CB6F-4FE6-9451-B0004903F4BD}" type="datetimeFigureOut">
              <a:rPr lang="zh-TW" altLang="en-US" smtClean="0"/>
              <a:pPr/>
              <a:t>2017/10/19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F3076BE-5C4D-47C8-B6BE-F55C336B26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43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5849"/>
      </p:ext>
    </p:extLst>
  </p:cSld>
  <p:clrMapOvr>
    <a:masterClrMapping/>
  </p:clrMapOvr>
</p:sld>
</file>

<file path=ppt/theme/theme1.xml><?xml version="1.0" encoding="utf-8"?>
<a:theme xmlns:a="http://schemas.openxmlformats.org/drawingml/2006/main" name="第三版16比9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三版16比9" id="{5DD8093A-345E-449B-AAEB-ED78C682214F}" vid="{881562FF-FD55-4054-8B6D-17A9A1237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第三版16比9</Template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第三版16比9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2017-10-19T08:58:22Z</dcterms:created>
  <dcterms:modified xsi:type="dcterms:W3CDTF">2017-10-19T08:58:34Z</dcterms:modified>
</cp:coreProperties>
</file>