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232" y="387475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56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84" y="365125"/>
            <a:ext cx="918811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9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7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726" y="365125"/>
            <a:ext cx="9172074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28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85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726" y="365125"/>
            <a:ext cx="9172074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05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768" y="365125"/>
            <a:ext cx="915762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97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768" y="365125"/>
            <a:ext cx="9156032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16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27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93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19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596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041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12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422493"/>
      </p:ext>
    </p:extLst>
  </p:cSld>
  <p:clrMapOvr>
    <a:masterClrMapping/>
  </p:clrMapOvr>
</p:sld>
</file>

<file path=ppt/theme/theme1.xml><?xml version="1.0" encoding="utf-8"?>
<a:theme xmlns:a="http://schemas.openxmlformats.org/drawingml/2006/main" name="第二版16比9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二版16比9" id="{F1577B67-DDBA-4FF7-BFBA-6F6A287723EA}" vid="{DDE19668-D98D-4D8C-B09C-CF36D5ED83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第二版16比9</Template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第二版16比9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2017-10-19T08:56:30Z</dcterms:created>
  <dcterms:modified xsi:type="dcterms:W3CDTF">2017-10-19T08:57:04Z</dcterms:modified>
</cp:coreProperties>
</file>